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47"/>
    <a:srgbClr val="155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83067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71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84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39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01798" y="1390783"/>
            <a:ext cx="9265494" cy="211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56689" y="3602039"/>
            <a:ext cx="8711311" cy="1366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000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592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8063659" y="2886819"/>
            <a:ext cx="5157531" cy="142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CE662E3-E630-4A9C-AFD2-BFE49E4F5B71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3103939" y="-475320"/>
            <a:ext cx="5157530" cy="8147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864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338" y="1304459"/>
            <a:ext cx="9323043" cy="3894193"/>
          </a:xfrm>
          <a:prstGeom prst="rect">
            <a:avLst/>
          </a:prstGeom>
        </p:spPr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601799" y="1709739"/>
            <a:ext cx="974565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601798" y="4589465"/>
            <a:ext cx="974565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717120" marR="0" lvl="0" indent="-358559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727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53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30B1B23-5E2E-47D4-878D-19D68BABE6CA}" type="datetime1">
              <a:rPr lang="en-US" smtClean="0"/>
              <a:t>4/17/2018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78532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dirty="0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116C1B9-5C27-48DB-8FEE-5C0933BDEF30}" type="datetime1">
              <a:rPr lang="en-US" smtClean="0"/>
              <a:t>4/17/2018</a:t>
            </a:fld>
            <a:endParaRPr lang="en-US"/>
          </a:p>
        </p:txBody>
      </p:sp>
      <p:sp>
        <p:nvSpPr>
          <p:cNvPr id="11" name="Shape 33"/>
          <p:cNvSpPr txBox="1">
            <a:spLocks noGrp="1"/>
          </p:cNvSpPr>
          <p:nvPr>
            <p:ph type="body" idx="13"/>
          </p:nvPr>
        </p:nvSpPr>
        <p:spPr>
          <a:xfrm>
            <a:off x="6063766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78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AAE3F2E-5032-4DCB-80F2-4AF6853C0C86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198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1B7F5EF-82F5-41F2-AC45-D4A7E37A16F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48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hape 33"/>
          <p:cNvSpPr txBox="1">
            <a:spLocks noGrp="1"/>
          </p:cNvSpPr>
          <p:nvPr>
            <p:ph type="body" idx="15"/>
          </p:nvPr>
        </p:nvSpPr>
        <p:spPr>
          <a:xfrm>
            <a:off x="6063766" y="994157"/>
            <a:ext cx="5290035" cy="516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 baseline="0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B5168C9-67C3-49DB-AB7F-2100097F3D57}" type="datetime1">
              <a:rPr lang="en-US" smtClean="0"/>
              <a:t>4/17/2018</a:t>
            </a:fld>
            <a:endParaRPr lang="en-US"/>
          </a:p>
        </p:txBody>
      </p:sp>
      <p:sp>
        <p:nvSpPr>
          <p:cNvPr id="1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6040769" y="994157"/>
            <a:ext cx="5356745" cy="5166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37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A752785-2F66-4144-9EF6-E8356CAFFA8D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1" name="Shape 59"/>
          <p:cNvSpPr txBox="1">
            <a:spLocks noGrp="1"/>
          </p:cNvSpPr>
          <p:nvPr>
            <p:ph type="body" idx="13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322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4394287" y="-782549"/>
            <a:ext cx="4351338" cy="95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556FB1E-BBA2-4107-A659-DC32C8FA719B}" type="datetime1">
              <a:rPr lang="en-US" smtClean="0"/>
              <a:t>4/17/2018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/>
        </p:nvSpPr>
        <p:spPr>
          <a:xfrm>
            <a:off x="237990" y="6290962"/>
            <a:ext cx="5294450" cy="52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412" tIns="71686" rIns="143412" bIns="71686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Questions or </a:t>
            </a:r>
            <a:r>
              <a:rPr lang="en-US" sz="1400" b="1" i="1" dirty="0" smtClean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comments?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jrsi.uchicago.edu</a:t>
            </a:r>
            <a:endParaRPr lang="en-US" sz="1400" dirty="0" smtClean="0">
              <a:solidFill>
                <a:schemeClr val="dk1"/>
              </a:solidFill>
              <a:latin typeface="Adobe Devanagari" panose="02040503050201020203" pitchFamily="18" charset="0"/>
              <a:ea typeface="Calibri"/>
              <a:cs typeface="Adobe Devanagari" panose="02040503050201020203" pitchFamily="18" charset="0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1187" y="9305"/>
            <a:ext cx="1584088" cy="847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09" b="1" dirty="0" smtClean="0">
                <a:solidFill>
                  <a:srgbClr val="642822"/>
                </a:solidFill>
                <a:latin typeface="+mj-lt"/>
              </a:rPr>
              <a:t>JRSI</a:t>
            </a:r>
            <a:endParaRPr lang="en-US" sz="4909" b="1" dirty="0">
              <a:solidFill>
                <a:srgbClr val="64282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3638" y="251925"/>
            <a:ext cx="3575146" cy="470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82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Joint Research Safety Initiative</a:t>
            </a:r>
            <a:endParaRPr lang="en-US" sz="2182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623901" y="219582"/>
            <a:ext cx="0" cy="488457"/>
          </a:xfrm>
          <a:prstGeom prst="line">
            <a:avLst/>
          </a:prstGeom>
          <a:ln w="127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3" y="147954"/>
            <a:ext cx="1510128" cy="120177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31187" y="763751"/>
            <a:ext cx="9407258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6280558"/>
            <a:ext cx="9202366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-468953" y="1454512"/>
            <a:ext cx="2094780" cy="3963591"/>
            <a:chOff x="-468953" y="1454512"/>
            <a:chExt cx="2094780" cy="3963591"/>
          </a:xfrm>
        </p:grpSpPr>
        <p:pic>
          <p:nvPicPr>
            <p:cNvPr id="8" name="Shape 8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449903" y="1454512"/>
              <a:ext cx="2011283" cy="36488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>
            <a:xfrm>
              <a:off x="-468953" y="1454512"/>
              <a:ext cx="2094780" cy="3963591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471051" y="5252223"/>
            <a:ext cx="3570299" cy="1959389"/>
            <a:chOff x="9471051" y="5252223"/>
            <a:chExt cx="3570299" cy="1959389"/>
          </a:xfrm>
        </p:grpSpPr>
        <p:pic>
          <p:nvPicPr>
            <p:cNvPr id="6" name="Shape 6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 rot="5400000">
              <a:off x="10360283" y="4593151"/>
              <a:ext cx="1837190" cy="32775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471051" y="5252223"/>
              <a:ext cx="3570299" cy="1959389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Shape 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05547" y="6411934"/>
            <a:ext cx="1869400" cy="344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71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 dirty="0">
                <a:solidFill>
                  <a:srgbClr val="000000"/>
                </a:solidFill>
                <a:sym typeface="Arial"/>
              </a:rPr>
              <a:t>Naphthalene</a:t>
            </a:r>
            <a:endParaRPr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</a:pPr>
            <a:r>
              <a:rPr lang="en-US" sz="4909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Naphthalene</a:t>
            </a:r>
            <a:endParaRPr b="1" dirty="0"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7472"/>
          <a:stretch/>
        </p:blipFill>
        <p:spPr>
          <a:xfrm>
            <a:off x="1890869" y="2836997"/>
            <a:ext cx="1327017" cy="1872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7" name="Shape 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16641" y="3315729"/>
            <a:ext cx="6477000" cy="3131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33626" y="1854419"/>
            <a:ext cx="1683215" cy="1683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95056" y="1854419"/>
            <a:ext cx="1683215" cy="1683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486" y="1854419"/>
            <a:ext cx="1683215" cy="1683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17916" y="1854419"/>
            <a:ext cx="1683215" cy="16832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73498AE-0F46-46B9-B3AD-9F6F1430DF4F}" type="datetime1">
              <a:rPr lang="en-US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4/17/2018</a:t>
            </a:fld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694500" y="1875600"/>
            <a:ext cx="5526600" cy="39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381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Best Practices:</a:t>
            </a:r>
            <a:endParaRPr sz="2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8" marR="0" lvl="0" indent="-287906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Follow standard laboratory practices</a:t>
            </a:r>
            <a:endParaRPr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Ensure adequate ventilation and avoid breathing vapors</a:t>
            </a:r>
            <a:endParaRPr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Handle with gloves to prevent skin contact</a:t>
            </a:r>
            <a:endParaRPr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Was</a:t>
            </a:r>
            <a: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 skin thoroughly after </a:t>
            </a:r>
            <a:r>
              <a:rPr lang="en-US" sz="2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handling</a:t>
            </a:r>
            <a:endParaRPr sz="2000" b="0" i="0" u="none" strike="noStrike" cap="none" dirty="0">
              <a:solidFill>
                <a:schemeClr val="dk1"/>
              </a:solidFill>
              <a:latin typeface="Adobe Devanagari" panose="02040503050201020203" pitchFamily="18" charset="0"/>
              <a:cs typeface="Adobe Devanagari" panose="02040503050201020203" pitchFamily="18" charset="0"/>
              <a:sym typeface="Arial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Store away from heat/sparks in dry well-ventilated place</a:t>
            </a:r>
            <a:endParaRPr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Font typeface="Courier New"/>
              <a:buChar char="o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Avoid release to the environment</a:t>
            </a:r>
            <a:endParaRPr sz="2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3"/>
          </p:nvPr>
        </p:nvSpPr>
        <p:spPr>
          <a:xfrm>
            <a:off x="7254891" y="1875595"/>
            <a:ext cx="4216500" cy="39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381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None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Exposure Routes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:</a:t>
            </a:r>
          </a:p>
          <a:p>
            <a:pPr marL="311719" indent="-287907">
              <a:spcAft>
                <a:spcPts val="1000"/>
              </a:spcAft>
              <a:buClr>
                <a:srgbClr val="155F83"/>
              </a:buClr>
              <a:buFont typeface="Courier New"/>
              <a:buChar char="o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inhalation, skin absorption, ingestion, eye contact</a:t>
            </a:r>
          </a:p>
          <a:p>
            <a:pPr marL="23812" indent="0">
              <a:spcAft>
                <a:spcPts val="1000"/>
              </a:spcAft>
              <a:buClr>
                <a:srgbClr val="155F83"/>
              </a:buClr>
              <a:buNone/>
            </a:pPr>
            <a:endParaRPr sz="22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2381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155F83"/>
              </a:buClr>
              <a:buSzPts val="2380"/>
              <a:buNone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Symptoms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:</a:t>
            </a:r>
          </a:p>
          <a:p>
            <a:pPr marL="311719" indent="-287907">
              <a:spcAft>
                <a:spcPts val="1000"/>
              </a:spcAft>
              <a:buClr>
                <a:srgbClr val="155F83"/>
              </a:buClr>
              <a:buFont typeface="Courier New"/>
              <a:buChar char="o"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dobe Devanagari" panose="02040503050201020203" pitchFamily="18" charset="0"/>
                <a:cs typeface="Adobe Devanagari" panose="02040503050201020203" pitchFamily="18" charset="0"/>
                <a:sym typeface="Arial"/>
              </a:rPr>
              <a:t>irritation, headache, confusion, nausea, vomiting, abdominal pain, irritated bladder</a:t>
            </a:r>
            <a:endParaRPr sz="22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245259" y="1036648"/>
            <a:ext cx="9110133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</a:pPr>
            <a:r>
              <a:rPr lang="en-US" sz="4909" b="1" i="0" u="none" strike="noStrike" cap="none" dirty="0">
                <a:solidFill>
                  <a:schemeClr val="dk1"/>
                </a:solidFill>
                <a:ea typeface="Arial"/>
                <a:sym typeface="Arial"/>
              </a:rPr>
              <a:t>Naphthalene</a:t>
            </a:r>
            <a:endParaRPr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6995C7-0ECF-4527-A9AF-147188E96EA0}" type="datetime1">
              <a:rPr lang="en-US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4/17/2018</a:t>
            </a:fld>
            <a:endParaRPr 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RSI_Landscap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RSI_Landscape" id="{2B2B86FC-0A15-4650-B2B2-A966345AAD07}" vid="{62A3D8FD-4162-407F-A441-50BF2A345A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JRSI_Landscape</Template>
  <TotalTime>0</TotalTime>
  <Words>73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Adobe Devanagari</vt:lpstr>
      <vt:lpstr>Arial</vt:lpstr>
      <vt:lpstr>Calibri</vt:lpstr>
      <vt:lpstr>Calibri Light</vt:lpstr>
      <vt:lpstr>Courier New</vt:lpstr>
      <vt:lpstr>JRSI_Landscape</vt:lpstr>
      <vt:lpstr>Naphthalene</vt:lpstr>
      <vt:lpstr>Naphthalene</vt:lpstr>
      <vt:lpstr>Naphthalene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Naphthalene</dc:title>
  <dc:creator>Sarah Zinn</dc:creator>
  <cp:lastModifiedBy>sarah.renea.zinn@gmail.com</cp:lastModifiedBy>
  <cp:revision>2</cp:revision>
  <dcterms:modified xsi:type="dcterms:W3CDTF">2018-04-17T20:40:54Z</dcterms:modified>
</cp:coreProperties>
</file>